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56" r:id="rId2"/>
    <p:sldId id="260" r:id="rId3"/>
  </p:sldIdLst>
  <p:sldSz cx="9906000" cy="6858000" type="A4"/>
  <p:notesSz cx="7010400" cy="9236075"/>
  <p:defaultTextStyle>
    <a:defPPr>
      <a:defRPr lang="fr-FR"/>
    </a:defPPr>
    <a:lvl1pPr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147">
          <p15:clr>
            <a:srgbClr val="A4A3A4"/>
          </p15:clr>
        </p15:guide>
        <p15:guide id="2" pos="6068">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CCFFFF"/>
    <a:srgbClr val="FFFFCC"/>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2D1875-51A8-46AA-90AB-ACF583E40BE4}" v="2" dt="2019-08-03T09:01:01.829"/>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Gitternetz">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CAF9ED-07DC-4A11-8D7F-57B35C25682E}" styleName="Mittlere Formatvorlage 1 - Akz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87" autoAdjust="0"/>
    <p:restoredTop sz="94640" autoAdjust="0"/>
  </p:normalViewPr>
  <p:slideViewPr>
    <p:cSldViewPr snapToObjects="1">
      <p:cViewPr varScale="1">
        <p:scale>
          <a:sx n="118" d="100"/>
          <a:sy n="118" d="100"/>
        </p:scale>
        <p:origin x="2054" y="82"/>
      </p:cViewPr>
      <p:guideLst>
        <p:guide orient="horz" pos="147"/>
        <p:guide pos="6068"/>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Objects="1">
      <p:cViewPr varScale="1">
        <p:scale>
          <a:sx n="50" d="100"/>
          <a:sy n="50" d="100"/>
        </p:scale>
        <p:origin x="-2862" y="-90"/>
      </p:cViewPr>
      <p:guideLst>
        <p:guide orient="horz" pos="2909"/>
        <p:guide pos="2208"/>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10" Type="http://schemas.microsoft.com/office/2015/10/relationships/revisionInfo" Target="revisionInfo.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1" y="0"/>
            <a:ext cx="3069883" cy="429691"/>
          </a:xfrm>
          <a:prstGeom prst="rect">
            <a:avLst/>
          </a:prstGeom>
          <a:noFill/>
          <a:ln w="9525">
            <a:noFill/>
            <a:miter lim="800000"/>
            <a:headEnd/>
            <a:tailEnd/>
          </a:ln>
          <a:effectLst/>
        </p:spPr>
        <p:txBody>
          <a:bodyPr vert="horz" wrap="square" lIns="89337" tIns="44668" rIns="89337" bIns="44668" numCol="1" anchor="t" anchorCtr="0" compatLnSpc="1">
            <a:prstTxWarp prst="textNoShape">
              <a:avLst/>
            </a:prstTxWarp>
          </a:bodyPr>
          <a:lstStyle>
            <a:lvl1pPr eaLnBrk="1" hangingPunct="1">
              <a:defRPr sz="1200" dirty="0">
                <a:latin typeface="Times New Roman" pitchFamily="18" charset="0"/>
                <a:cs typeface="Arial" charset="0"/>
              </a:defRPr>
            </a:lvl1pPr>
          </a:lstStyle>
          <a:p>
            <a:pPr>
              <a:defRPr/>
            </a:pPr>
            <a:endParaRPr lang="en-GB"/>
          </a:p>
        </p:txBody>
      </p:sp>
      <p:sp>
        <p:nvSpPr>
          <p:cNvPr id="18435" name="Rectangle 3"/>
          <p:cNvSpPr>
            <a:spLocks noGrp="1" noChangeArrowheads="1"/>
          </p:cNvSpPr>
          <p:nvPr>
            <p:ph type="dt" sz="quarter" idx="1"/>
          </p:nvPr>
        </p:nvSpPr>
        <p:spPr bwMode="auto">
          <a:xfrm>
            <a:off x="3937282" y="0"/>
            <a:ext cx="3069882" cy="429691"/>
          </a:xfrm>
          <a:prstGeom prst="rect">
            <a:avLst/>
          </a:prstGeom>
          <a:noFill/>
          <a:ln w="9525">
            <a:noFill/>
            <a:miter lim="800000"/>
            <a:headEnd/>
            <a:tailEnd/>
          </a:ln>
          <a:effectLst/>
        </p:spPr>
        <p:txBody>
          <a:bodyPr vert="horz" wrap="square" lIns="89337" tIns="44668" rIns="89337" bIns="44668" numCol="1" anchor="t" anchorCtr="0" compatLnSpc="1">
            <a:prstTxWarp prst="textNoShape">
              <a:avLst/>
            </a:prstTxWarp>
          </a:bodyPr>
          <a:lstStyle>
            <a:lvl1pPr algn="r" eaLnBrk="1" hangingPunct="1">
              <a:defRPr sz="1200">
                <a:latin typeface="Times New Roman" pitchFamily="18" charset="0"/>
                <a:cs typeface="Arial" charset="0"/>
              </a:defRPr>
            </a:lvl1pPr>
          </a:lstStyle>
          <a:p>
            <a:pPr>
              <a:defRPr/>
            </a:pPr>
            <a:fld id="{BAE4C516-C7F0-4541-887E-F6AA81D28780}" type="datetimeFigureOut">
              <a:rPr lang="en-GB"/>
              <a:pPr>
                <a:defRPr/>
              </a:pPr>
              <a:t>04/01/2020</a:t>
            </a:fld>
            <a:endParaRPr lang="en-GB" dirty="0"/>
          </a:p>
        </p:txBody>
      </p:sp>
      <p:sp>
        <p:nvSpPr>
          <p:cNvPr id="18436" name="Rectangle 4"/>
          <p:cNvSpPr>
            <a:spLocks noGrp="1" noChangeArrowheads="1"/>
          </p:cNvSpPr>
          <p:nvPr>
            <p:ph type="ftr" sz="quarter" idx="2"/>
          </p:nvPr>
        </p:nvSpPr>
        <p:spPr bwMode="auto">
          <a:xfrm>
            <a:off x="1" y="8782093"/>
            <a:ext cx="3069883" cy="428172"/>
          </a:xfrm>
          <a:prstGeom prst="rect">
            <a:avLst/>
          </a:prstGeom>
          <a:noFill/>
          <a:ln w="9525">
            <a:noFill/>
            <a:miter lim="800000"/>
            <a:headEnd/>
            <a:tailEnd/>
          </a:ln>
          <a:effectLst/>
        </p:spPr>
        <p:txBody>
          <a:bodyPr vert="horz" wrap="square" lIns="89337" tIns="44668" rIns="89337" bIns="44668" numCol="1" anchor="b" anchorCtr="0" compatLnSpc="1">
            <a:prstTxWarp prst="textNoShape">
              <a:avLst/>
            </a:prstTxWarp>
          </a:bodyPr>
          <a:lstStyle>
            <a:lvl1pPr eaLnBrk="1" hangingPunct="1">
              <a:defRPr sz="1200" dirty="0">
                <a:latin typeface="Times New Roman" pitchFamily="18" charset="0"/>
                <a:cs typeface="Arial" charset="0"/>
              </a:defRPr>
            </a:lvl1pPr>
          </a:lstStyle>
          <a:p>
            <a:pPr>
              <a:defRPr/>
            </a:pPr>
            <a:endParaRPr lang="en-GB"/>
          </a:p>
        </p:txBody>
      </p:sp>
      <p:sp>
        <p:nvSpPr>
          <p:cNvPr id="18437" name="Rectangle 5"/>
          <p:cNvSpPr>
            <a:spLocks noGrp="1" noChangeArrowheads="1"/>
          </p:cNvSpPr>
          <p:nvPr>
            <p:ph type="sldNum" sz="quarter" idx="3"/>
          </p:nvPr>
        </p:nvSpPr>
        <p:spPr bwMode="auto">
          <a:xfrm>
            <a:off x="3937282" y="8782093"/>
            <a:ext cx="3069882" cy="428172"/>
          </a:xfrm>
          <a:prstGeom prst="rect">
            <a:avLst/>
          </a:prstGeom>
          <a:noFill/>
          <a:ln w="9525">
            <a:noFill/>
            <a:miter lim="800000"/>
            <a:headEnd/>
            <a:tailEnd/>
          </a:ln>
          <a:effectLst/>
        </p:spPr>
        <p:txBody>
          <a:bodyPr vert="horz" wrap="square" lIns="89337" tIns="44668" rIns="89337" bIns="44668" numCol="1" anchor="b" anchorCtr="0" compatLnSpc="1">
            <a:prstTxWarp prst="textNoShape">
              <a:avLst/>
            </a:prstTxWarp>
          </a:bodyPr>
          <a:lstStyle>
            <a:lvl1pPr algn="r" eaLnBrk="1" hangingPunct="1">
              <a:defRPr sz="1200"/>
            </a:lvl1pPr>
          </a:lstStyle>
          <a:p>
            <a:fld id="{827B4870-9811-4B1E-8FF7-C46852F1A31B}" type="slidenum">
              <a:rPr lang="en-GB"/>
              <a:pPr/>
              <a:t>‹Nr.›</a:t>
            </a:fld>
            <a:endParaRPr lang="en-GB"/>
          </a:p>
        </p:txBody>
      </p:sp>
    </p:spTree>
    <p:extLst>
      <p:ext uri="{BB962C8B-B14F-4D97-AF65-F5344CB8AC3E}">
        <p14:creationId xmlns:p14="http://schemas.microsoft.com/office/powerpoint/2010/main" val="6461083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2"/>
            <a:ext cx="3039134" cy="460058"/>
          </a:xfrm>
          <a:prstGeom prst="rect">
            <a:avLst/>
          </a:prstGeom>
        </p:spPr>
        <p:txBody>
          <a:bodyPr vert="horz" lIns="89337" tIns="44668" rIns="89337" bIns="44668" rtlCol="0"/>
          <a:lstStyle>
            <a:lvl1pPr algn="l" eaLnBrk="0" hangingPunct="0">
              <a:defRPr sz="1200" dirty="0">
                <a:latin typeface="Times New Roman" pitchFamily="18" charset="0"/>
                <a:cs typeface="+mn-cs"/>
              </a:defRPr>
            </a:lvl1pPr>
          </a:lstStyle>
          <a:p>
            <a:pPr>
              <a:defRPr/>
            </a:pPr>
            <a:endParaRPr lang="de-DE"/>
          </a:p>
        </p:txBody>
      </p:sp>
      <p:sp>
        <p:nvSpPr>
          <p:cNvPr id="3" name="Datumsplatzhalter 2"/>
          <p:cNvSpPr>
            <a:spLocks noGrp="1"/>
          </p:cNvSpPr>
          <p:nvPr>
            <p:ph type="dt" idx="1"/>
          </p:nvPr>
        </p:nvSpPr>
        <p:spPr>
          <a:xfrm>
            <a:off x="3969649" y="2"/>
            <a:ext cx="3039134" cy="460058"/>
          </a:xfrm>
          <a:prstGeom prst="rect">
            <a:avLst/>
          </a:prstGeom>
        </p:spPr>
        <p:txBody>
          <a:bodyPr vert="horz" lIns="89337" tIns="44668" rIns="89337" bIns="44668" rtlCol="0"/>
          <a:lstStyle>
            <a:lvl1pPr algn="r" eaLnBrk="0" hangingPunct="0">
              <a:defRPr sz="1200">
                <a:latin typeface="Times New Roman" pitchFamily="18" charset="0"/>
                <a:cs typeface="+mn-cs"/>
              </a:defRPr>
            </a:lvl1pPr>
          </a:lstStyle>
          <a:p>
            <a:pPr>
              <a:defRPr/>
            </a:pPr>
            <a:fld id="{3733C4ED-3C88-48A9-8DA2-9FD3FB57E4D3}" type="datetimeFigureOut">
              <a:rPr lang="de-DE"/>
              <a:pPr>
                <a:defRPr/>
              </a:pPr>
              <a:t>04.01.2020</a:t>
            </a:fld>
            <a:endParaRPr lang="de-DE" dirty="0"/>
          </a:p>
        </p:txBody>
      </p:sp>
      <p:sp>
        <p:nvSpPr>
          <p:cNvPr id="4" name="Folienbildplatzhalter 3"/>
          <p:cNvSpPr>
            <a:spLocks noGrp="1" noRot="1" noChangeAspect="1"/>
          </p:cNvSpPr>
          <p:nvPr>
            <p:ph type="sldImg" idx="2"/>
          </p:nvPr>
        </p:nvSpPr>
        <p:spPr>
          <a:xfrm>
            <a:off x="1004888" y="693738"/>
            <a:ext cx="5000625" cy="3462337"/>
          </a:xfrm>
          <a:prstGeom prst="rect">
            <a:avLst/>
          </a:prstGeom>
          <a:noFill/>
          <a:ln w="12700">
            <a:solidFill>
              <a:prstClr val="black"/>
            </a:solidFill>
          </a:ln>
        </p:spPr>
        <p:txBody>
          <a:bodyPr vert="horz" lIns="89337" tIns="44668" rIns="89337" bIns="44668" rtlCol="0" anchor="ctr"/>
          <a:lstStyle/>
          <a:p>
            <a:pPr lvl="0"/>
            <a:endParaRPr lang="de-DE" noProof="0" dirty="0"/>
          </a:p>
        </p:txBody>
      </p:sp>
      <p:sp>
        <p:nvSpPr>
          <p:cNvPr id="5" name="Notizenplatzhalter 4"/>
          <p:cNvSpPr>
            <a:spLocks noGrp="1"/>
          </p:cNvSpPr>
          <p:nvPr>
            <p:ph type="body" sz="quarter" idx="3"/>
          </p:nvPr>
        </p:nvSpPr>
        <p:spPr>
          <a:xfrm>
            <a:off x="700719" y="4386492"/>
            <a:ext cx="5608967" cy="4155701"/>
          </a:xfrm>
          <a:prstGeom prst="rect">
            <a:avLst/>
          </a:prstGeom>
        </p:spPr>
        <p:txBody>
          <a:bodyPr vert="horz" lIns="89337" tIns="44668" rIns="89337" bIns="44668" rtlCol="0">
            <a:normAutofit/>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p:cNvSpPr>
            <a:spLocks noGrp="1"/>
          </p:cNvSpPr>
          <p:nvPr>
            <p:ph type="ftr" sz="quarter" idx="4"/>
          </p:nvPr>
        </p:nvSpPr>
        <p:spPr>
          <a:xfrm>
            <a:off x="1" y="8772980"/>
            <a:ext cx="3039134" cy="461576"/>
          </a:xfrm>
          <a:prstGeom prst="rect">
            <a:avLst/>
          </a:prstGeom>
        </p:spPr>
        <p:txBody>
          <a:bodyPr vert="horz" lIns="89337" tIns="44668" rIns="89337" bIns="44668" rtlCol="0" anchor="b"/>
          <a:lstStyle>
            <a:lvl1pPr algn="l" eaLnBrk="0" hangingPunct="0">
              <a:defRPr sz="1200" dirty="0">
                <a:latin typeface="Times New Roman" pitchFamily="18" charset="0"/>
                <a:cs typeface="+mn-cs"/>
              </a:defRPr>
            </a:lvl1pPr>
          </a:lstStyle>
          <a:p>
            <a:pPr>
              <a:defRPr/>
            </a:pPr>
            <a:endParaRPr lang="de-DE"/>
          </a:p>
        </p:txBody>
      </p:sp>
      <p:sp>
        <p:nvSpPr>
          <p:cNvPr id="7" name="Foliennummernplatzhalter 6"/>
          <p:cNvSpPr>
            <a:spLocks noGrp="1"/>
          </p:cNvSpPr>
          <p:nvPr>
            <p:ph type="sldNum" sz="quarter" idx="5"/>
          </p:nvPr>
        </p:nvSpPr>
        <p:spPr>
          <a:xfrm>
            <a:off x="3969649" y="8772980"/>
            <a:ext cx="3039134" cy="461576"/>
          </a:xfrm>
          <a:prstGeom prst="rect">
            <a:avLst/>
          </a:prstGeom>
        </p:spPr>
        <p:txBody>
          <a:bodyPr vert="horz" wrap="square" lIns="89337" tIns="44668" rIns="89337" bIns="44668" numCol="1" anchor="b" anchorCtr="0" compatLnSpc="1">
            <a:prstTxWarp prst="textNoShape">
              <a:avLst/>
            </a:prstTxWarp>
          </a:bodyPr>
          <a:lstStyle>
            <a:lvl1pPr algn="r">
              <a:defRPr sz="1200"/>
            </a:lvl1pPr>
          </a:lstStyle>
          <a:p>
            <a:fld id="{9F008EDF-599E-4624-9602-1BC0DD24E962}" type="slidenum">
              <a:rPr lang="de-DE"/>
              <a:pPr/>
              <a:t>‹Nr.›</a:t>
            </a:fld>
            <a:endParaRPr lang="de-DE"/>
          </a:p>
        </p:txBody>
      </p:sp>
    </p:spTree>
    <p:extLst>
      <p:ext uri="{BB962C8B-B14F-4D97-AF65-F5344CB8AC3E}">
        <p14:creationId xmlns:p14="http://schemas.microsoft.com/office/powerpoint/2010/main" val="5158850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lienbildplatzhalter 1"/>
          <p:cNvSpPr>
            <a:spLocks noGrp="1" noRot="1" noChangeAspect="1" noTextEdit="1"/>
          </p:cNvSpPr>
          <p:nvPr>
            <p:ph type="sldImg"/>
          </p:nvPr>
        </p:nvSpPr>
        <p:spPr bwMode="auto">
          <a:noFill/>
          <a:ln>
            <a:solidFill>
              <a:srgbClr val="000000"/>
            </a:solidFill>
            <a:miter lim="800000"/>
            <a:headEnd/>
            <a:tailEnd/>
          </a:ln>
        </p:spPr>
      </p:sp>
      <p:sp>
        <p:nvSpPr>
          <p:cNvPr id="5123"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de-DE"/>
          </a:p>
        </p:txBody>
      </p:sp>
      <p:sp>
        <p:nvSpPr>
          <p:cNvPr id="5124" name="Foliennummernplatzhalter 3"/>
          <p:cNvSpPr>
            <a:spLocks noGrp="1"/>
          </p:cNvSpPr>
          <p:nvPr>
            <p:ph type="sldNum" sz="quarter" idx="5"/>
          </p:nvPr>
        </p:nvSpPr>
        <p:spPr bwMode="auto">
          <a:noFill/>
          <a:ln>
            <a:miter lim="800000"/>
            <a:headEnd/>
            <a:tailEnd/>
          </a:ln>
        </p:spPr>
        <p:txBody>
          <a:bodyPr/>
          <a:lstStyle/>
          <a:p>
            <a:fld id="{14F1A87E-8984-4B82-A749-4906A7C12C1F}" type="slidenum">
              <a:rPr lang="de-DE"/>
              <a:pPr/>
              <a:t>1</a:t>
            </a:fld>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lienbildplatzhalter 1"/>
          <p:cNvSpPr>
            <a:spLocks noGrp="1" noRot="1" noChangeAspect="1" noTextEdit="1"/>
          </p:cNvSpPr>
          <p:nvPr>
            <p:ph type="sldImg"/>
          </p:nvPr>
        </p:nvSpPr>
        <p:spPr bwMode="auto">
          <a:noFill/>
          <a:ln>
            <a:solidFill>
              <a:srgbClr val="000000"/>
            </a:solidFill>
            <a:miter lim="800000"/>
            <a:headEnd/>
            <a:tailEnd/>
          </a:ln>
        </p:spPr>
      </p:sp>
      <p:sp>
        <p:nvSpPr>
          <p:cNvPr id="7171"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a:p>
        </p:txBody>
      </p:sp>
      <p:sp>
        <p:nvSpPr>
          <p:cNvPr id="7172" name="Foliennummernplatzhalter 3"/>
          <p:cNvSpPr>
            <a:spLocks noGrp="1"/>
          </p:cNvSpPr>
          <p:nvPr>
            <p:ph type="sldNum" sz="quarter" idx="5"/>
          </p:nvPr>
        </p:nvSpPr>
        <p:spPr bwMode="auto">
          <a:noFill/>
          <a:ln>
            <a:miter lim="800000"/>
            <a:headEnd/>
            <a:tailEnd/>
          </a:ln>
        </p:spPr>
        <p:txBody>
          <a:bodyPr/>
          <a:lstStyle/>
          <a:p>
            <a:fld id="{681BF6C6-94A2-4D77-8BDF-00104808707F}" type="slidenum">
              <a:rPr lang="de-DE"/>
              <a:pPr/>
              <a:t>2</a:t>
            </a:fld>
            <a:endParaRPr lang="de-DE"/>
          </a:p>
        </p:txBody>
      </p:sp>
    </p:spTree>
    <p:extLst>
      <p:ext uri="{BB962C8B-B14F-4D97-AF65-F5344CB8AC3E}">
        <p14:creationId xmlns:p14="http://schemas.microsoft.com/office/powerpoint/2010/main" val="2514412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742950" y="2130430"/>
            <a:ext cx="8420100" cy="1470025"/>
          </a:xfrm>
        </p:spPr>
        <p:txBody>
          <a:bodyPr/>
          <a:lstStyle/>
          <a:p>
            <a:r>
              <a:rPr lang="de-DE"/>
              <a:t>Titelmasterformat durch Klicken bearbeiten</a:t>
            </a:r>
          </a:p>
        </p:txBody>
      </p:sp>
      <p:sp>
        <p:nvSpPr>
          <p:cNvPr id="3" name="Untertitel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6" name="Rectangle 6"/>
          <p:cNvSpPr>
            <a:spLocks noGrp="1" noChangeArrowheads="1"/>
          </p:cNvSpPr>
          <p:nvPr>
            <p:ph type="sldNum" sz="quarter" idx="12"/>
          </p:nvPr>
        </p:nvSpPr>
        <p:spPr>
          <a:ln/>
        </p:spPr>
        <p:txBody>
          <a:bodyPr/>
          <a:lstStyle>
            <a:lvl1pPr>
              <a:defRPr/>
            </a:lvl1pPr>
          </a:lstStyle>
          <a:p>
            <a:fld id="{4FFFDA21-4D26-4FA5-831D-8165876C5DFB}" type="slidenum">
              <a:rPr lang="fr-FR"/>
              <a:pPr/>
              <a:t>‹Nr.›</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6" name="Rectangle 6"/>
          <p:cNvSpPr>
            <a:spLocks noGrp="1" noChangeArrowheads="1"/>
          </p:cNvSpPr>
          <p:nvPr>
            <p:ph type="sldNum" sz="quarter" idx="12"/>
          </p:nvPr>
        </p:nvSpPr>
        <p:spPr>
          <a:ln/>
        </p:spPr>
        <p:txBody>
          <a:bodyPr/>
          <a:lstStyle>
            <a:lvl1pPr>
              <a:defRPr/>
            </a:lvl1pPr>
          </a:lstStyle>
          <a:p>
            <a:fld id="{6A5A202F-2C82-4338-A7EA-256179B0A9B0}" type="slidenum">
              <a:rPr lang="fr-FR"/>
              <a:pPr/>
              <a:t>‹Nr.›</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058025" y="609600"/>
            <a:ext cx="2105025" cy="54864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42950" y="609600"/>
            <a:ext cx="6149975" cy="54864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6" name="Rectangle 6"/>
          <p:cNvSpPr>
            <a:spLocks noGrp="1" noChangeArrowheads="1"/>
          </p:cNvSpPr>
          <p:nvPr>
            <p:ph type="sldNum" sz="quarter" idx="12"/>
          </p:nvPr>
        </p:nvSpPr>
        <p:spPr>
          <a:ln/>
        </p:spPr>
        <p:txBody>
          <a:bodyPr/>
          <a:lstStyle>
            <a:lvl1pPr>
              <a:defRPr/>
            </a:lvl1pPr>
          </a:lstStyle>
          <a:p>
            <a:fld id="{5F35FFE3-4CE4-405C-A2D7-960269B7A1C5}" type="slidenum">
              <a:rPr lang="fr-FR"/>
              <a:pPr/>
              <a:t>‹Nr.›</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6" name="Rectangle 6"/>
          <p:cNvSpPr>
            <a:spLocks noGrp="1" noChangeArrowheads="1"/>
          </p:cNvSpPr>
          <p:nvPr>
            <p:ph type="sldNum" sz="quarter" idx="12"/>
          </p:nvPr>
        </p:nvSpPr>
        <p:spPr>
          <a:ln/>
        </p:spPr>
        <p:txBody>
          <a:bodyPr/>
          <a:lstStyle>
            <a:lvl1pPr>
              <a:defRPr/>
            </a:lvl1pPr>
          </a:lstStyle>
          <a:p>
            <a:fld id="{7423AF07-B2B8-414D-9EC0-65D380A46DE2}" type="slidenum">
              <a:rPr lang="fr-FR"/>
              <a:pPr/>
              <a:t>‹Nr.›</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82506" y="4406905"/>
            <a:ext cx="84201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6" name="Rectangle 6"/>
          <p:cNvSpPr>
            <a:spLocks noGrp="1" noChangeArrowheads="1"/>
          </p:cNvSpPr>
          <p:nvPr>
            <p:ph type="sldNum" sz="quarter" idx="12"/>
          </p:nvPr>
        </p:nvSpPr>
        <p:spPr>
          <a:ln/>
        </p:spPr>
        <p:txBody>
          <a:bodyPr/>
          <a:lstStyle>
            <a:lvl1pPr>
              <a:defRPr/>
            </a:lvl1pPr>
          </a:lstStyle>
          <a:p>
            <a:fld id="{18B9F554-AE63-4CD1-B2D3-DAA818EE830E}" type="slidenum">
              <a:rPr lang="fr-FR"/>
              <a:pPr/>
              <a:t>‹Nr.›</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7429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0355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7" name="Rectangle 6"/>
          <p:cNvSpPr>
            <a:spLocks noGrp="1" noChangeArrowheads="1"/>
          </p:cNvSpPr>
          <p:nvPr>
            <p:ph type="sldNum" sz="quarter" idx="12"/>
          </p:nvPr>
        </p:nvSpPr>
        <p:spPr>
          <a:ln/>
        </p:spPr>
        <p:txBody>
          <a:bodyPr/>
          <a:lstStyle>
            <a:lvl1pPr>
              <a:defRPr/>
            </a:lvl1pPr>
          </a:lstStyle>
          <a:p>
            <a:fld id="{39CEB2BF-A4C0-4BFB-A11E-6B29F891764A}" type="slidenum">
              <a:rPr lang="fr-FR"/>
              <a:pPr/>
              <a:t>‹Nr.›</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95300" y="274638"/>
            <a:ext cx="89154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5032113"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5032113"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endParaRPr lang="fr-FR"/>
          </a:p>
        </p:txBody>
      </p:sp>
      <p:sp>
        <p:nvSpPr>
          <p:cNvPr id="8"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9" name="Rectangle 6"/>
          <p:cNvSpPr>
            <a:spLocks noGrp="1" noChangeArrowheads="1"/>
          </p:cNvSpPr>
          <p:nvPr>
            <p:ph type="sldNum" sz="quarter" idx="12"/>
          </p:nvPr>
        </p:nvSpPr>
        <p:spPr>
          <a:ln/>
        </p:spPr>
        <p:txBody>
          <a:bodyPr/>
          <a:lstStyle>
            <a:lvl1pPr>
              <a:defRPr/>
            </a:lvl1pPr>
          </a:lstStyle>
          <a:p>
            <a:fld id="{852B4A66-D392-47C0-A99A-74173C68A118}" type="slidenum">
              <a:rPr lang="fr-FR"/>
              <a:pPr/>
              <a:t>‹Nr.›</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endParaRPr lang="fr-FR"/>
          </a:p>
        </p:txBody>
      </p:sp>
      <p:sp>
        <p:nvSpPr>
          <p:cNvPr id="4"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5" name="Rectangle 6"/>
          <p:cNvSpPr>
            <a:spLocks noGrp="1" noChangeArrowheads="1"/>
          </p:cNvSpPr>
          <p:nvPr>
            <p:ph type="sldNum" sz="quarter" idx="12"/>
          </p:nvPr>
        </p:nvSpPr>
        <p:spPr>
          <a:ln/>
        </p:spPr>
        <p:txBody>
          <a:bodyPr/>
          <a:lstStyle>
            <a:lvl1pPr>
              <a:defRPr/>
            </a:lvl1pPr>
          </a:lstStyle>
          <a:p>
            <a:fld id="{B2865F32-4912-4DCF-A720-7369C637913A}" type="slidenum">
              <a:rPr lang="fr-FR"/>
              <a:pPr/>
              <a:t>‹Nr.›</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p>
        </p:txBody>
      </p:sp>
      <p:sp>
        <p:nvSpPr>
          <p:cNvPr id="3"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4" name="Rectangle 6"/>
          <p:cNvSpPr>
            <a:spLocks noGrp="1" noChangeArrowheads="1"/>
          </p:cNvSpPr>
          <p:nvPr>
            <p:ph type="sldNum" sz="quarter" idx="12"/>
          </p:nvPr>
        </p:nvSpPr>
        <p:spPr>
          <a:ln/>
        </p:spPr>
        <p:txBody>
          <a:bodyPr/>
          <a:lstStyle>
            <a:lvl1pPr>
              <a:defRPr/>
            </a:lvl1pPr>
          </a:lstStyle>
          <a:p>
            <a:fld id="{0C909730-C036-4C9F-9B74-B105B48BB1C2}" type="slidenum">
              <a:rPr lang="fr-FR"/>
              <a:pPr/>
              <a:t>‹Nr.›</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95300" y="273050"/>
            <a:ext cx="3259006"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87297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7" name="Rectangle 6"/>
          <p:cNvSpPr>
            <a:spLocks noGrp="1" noChangeArrowheads="1"/>
          </p:cNvSpPr>
          <p:nvPr>
            <p:ph type="sldNum" sz="quarter" idx="12"/>
          </p:nvPr>
        </p:nvSpPr>
        <p:spPr>
          <a:ln/>
        </p:spPr>
        <p:txBody>
          <a:bodyPr/>
          <a:lstStyle>
            <a:lvl1pPr>
              <a:defRPr/>
            </a:lvl1pPr>
          </a:lstStyle>
          <a:p>
            <a:fld id="{C6E3D309-533B-4537-8AEB-D71291C0FDF9}" type="slidenum">
              <a:rPr lang="fr-FR"/>
              <a:pPr/>
              <a:t>‹Nr.›</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941645" y="4800600"/>
            <a:ext cx="59436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dirty="0"/>
          </a:p>
        </p:txBody>
      </p:sp>
      <p:sp>
        <p:nvSpPr>
          <p:cNvPr id="4" name="Textplatzhalt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7" name="Rectangle 6"/>
          <p:cNvSpPr>
            <a:spLocks noGrp="1" noChangeArrowheads="1"/>
          </p:cNvSpPr>
          <p:nvPr>
            <p:ph type="sldNum" sz="quarter" idx="12"/>
          </p:nvPr>
        </p:nvSpPr>
        <p:spPr>
          <a:ln/>
        </p:spPr>
        <p:txBody>
          <a:bodyPr/>
          <a:lstStyle>
            <a:lvl1pPr>
              <a:defRPr/>
            </a:lvl1pPr>
          </a:lstStyle>
          <a:p>
            <a:fld id="{F6F9DE50-8001-48AC-AA81-2EF65466AEC6}" type="slidenum">
              <a:rPr lang="fr-FR"/>
              <a:pPr/>
              <a:t>‹Nr.›</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pour modifier le style du titre du masque</a:t>
            </a:r>
          </a:p>
        </p:txBody>
      </p:sp>
      <p:sp>
        <p:nvSpPr>
          <p:cNvPr id="1027" name="Rectangle 3"/>
          <p:cNvSpPr>
            <a:spLocks noGrp="1" noChangeArrowheads="1"/>
          </p:cNvSpPr>
          <p:nvPr>
            <p:ph type="body" idx="1"/>
          </p:nvPr>
        </p:nvSpPr>
        <p:spPr bwMode="auto">
          <a:xfrm>
            <a:off x="742950" y="1981200"/>
            <a:ext cx="84201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dirty="0">
                <a:latin typeface="Times New Roman" pitchFamily="18" charset="0"/>
                <a:cs typeface="+mn-cs"/>
              </a:defRPr>
            </a:lvl1pPr>
          </a:lstStyle>
          <a:p>
            <a:pPr>
              <a:defRPr/>
            </a:pPr>
            <a:endParaRPr lang="fr-FR"/>
          </a:p>
        </p:txBody>
      </p:sp>
      <p:sp>
        <p:nvSpPr>
          <p:cNvPr id="1029" name="Rectangle 5"/>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dirty="0">
                <a:latin typeface="Times New Roman" pitchFamily="18" charset="0"/>
                <a:cs typeface="+mn-cs"/>
              </a:defRPr>
            </a:lvl1pPr>
          </a:lstStyle>
          <a:p>
            <a:pPr>
              <a:defRPr/>
            </a:pPr>
            <a:r>
              <a:rPr lang="fr-FR"/>
              <a:t>MANUEL 6S_NOBEL_BIOCARE_STOCKHOLM.PPT</a:t>
            </a:r>
          </a:p>
        </p:txBody>
      </p:sp>
      <p:sp>
        <p:nvSpPr>
          <p:cNvPr id="1030" name="Rectangle 6"/>
          <p:cNvSpPr>
            <a:spLocks noGrp="1" noChangeArrowheads="1"/>
          </p:cNvSpPr>
          <p:nvPr>
            <p:ph type="sldNum" sz="quarter" idx="4"/>
          </p:nvPr>
        </p:nvSpPr>
        <p:spPr bwMode="auto">
          <a:xfrm>
            <a:off x="709930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12C6F0A-5A92-4A42-A8EC-6B0B8AE36321}" type="slidenum">
              <a:rPr lang="fr-FR"/>
              <a:pPr/>
              <a:t>‹Nr.›</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8.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image" Target="../media/image1.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notesSlide" Target="../notesSlides/notesSlide1.xml"/><Relationship Id="rId5" Type="http://schemas.openxmlformats.org/officeDocument/2006/relationships/tags" Target="../tags/tag5.xml"/><Relationship Id="rId10" Type="http://schemas.openxmlformats.org/officeDocument/2006/relationships/slideLayout" Target="../slideLayouts/slideLayout7.xml"/><Relationship Id="rId4" Type="http://schemas.openxmlformats.org/officeDocument/2006/relationships/tags" Target="../tags/tag4.xml"/><Relationship Id="rId9" Type="http://schemas.openxmlformats.org/officeDocument/2006/relationships/tags" Target="../tags/tag9.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Line 2"/>
          <p:cNvSpPr>
            <a:spLocks noChangeShapeType="1"/>
          </p:cNvSpPr>
          <p:nvPr/>
        </p:nvSpPr>
        <p:spPr bwMode="auto">
          <a:xfrm>
            <a:off x="3152800" y="0"/>
            <a:ext cx="0" cy="6858000"/>
          </a:xfrm>
          <a:prstGeom prst="line">
            <a:avLst/>
          </a:prstGeom>
          <a:noFill/>
          <a:ln w="9525">
            <a:solidFill>
              <a:schemeClr val="tx1"/>
            </a:solidFill>
            <a:round/>
            <a:headEnd/>
            <a:tailEnd/>
          </a:ln>
        </p:spPr>
        <p:txBody>
          <a:bodyPr wrap="none" anchor="ctr"/>
          <a:lstStyle/>
          <a:p>
            <a:endParaRPr lang="en-US"/>
          </a:p>
        </p:txBody>
      </p:sp>
      <p:sp>
        <p:nvSpPr>
          <p:cNvPr id="4099" name="Line 3"/>
          <p:cNvSpPr>
            <a:spLocks noChangeShapeType="1"/>
          </p:cNvSpPr>
          <p:nvPr/>
        </p:nvSpPr>
        <p:spPr bwMode="auto">
          <a:xfrm>
            <a:off x="6438165" y="0"/>
            <a:ext cx="0" cy="6858000"/>
          </a:xfrm>
          <a:prstGeom prst="line">
            <a:avLst/>
          </a:prstGeom>
          <a:noFill/>
          <a:ln w="9525">
            <a:solidFill>
              <a:schemeClr val="tx1"/>
            </a:solidFill>
            <a:round/>
            <a:headEnd/>
            <a:tailEnd/>
          </a:ln>
        </p:spPr>
        <p:txBody>
          <a:bodyPr wrap="none" anchor="ctr"/>
          <a:lstStyle/>
          <a:p>
            <a:endParaRPr lang="en-US"/>
          </a:p>
        </p:txBody>
      </p:sp>
      <p:sp>
        <p:nvSpPr>
          <p:cNvPr id="4100" name="Text Box 10"/>
          <p:cNvSpPr txBox="1">
            <a:spLocks noChangeArrowheads="1"/>
          </p:cNvSpPr>
          <p:nvPr/>
        </p:nvSpPr>
        <p:spPr bwMode="auto">
          <a:xfrm>
            <a:off x="6775450" y="6629400"/>
            <a:ext cx="247650" cy="261938"/>
          </a:xfrm>
          <a:prstGeom prst="rect">
            <a:avLst/>
          </a:prstGeom>
          <a:noFill/>
          <a:ln w="9525">
            <a:noFill/>
            <a:miter lim="800000"/>
            <a:headEnd/>
            <a:tailEnd/>
          </a:ln>
        </p:spPr>
        <p:txBody>
          <a:bodyPr>
            <a:spAutoFit/>
          </a:bodyPr>
          <a:lstStyle/>
          <a:p>
            <a:pPr>
              <a:spcBef>
                <a:spcPct val="50000"/>
              </a:spcBef>
            </a:pPr>
            <a:r>
              <a:rPr lang="fr-FR" sz="1100">
                <a:latin typeface="Arial" charset="0"/>
              </a:rPr>
              <a:t>1</a:t>
            </a:r>
          </a:p>
        </p:txBody>
      </p:sp>
      <p:sp>
        <p:nvSpPr>
          <p:cNvPr id="4101" name="Text Box 11"/>
          <p:cNvSpPr txBox="1">
            <a:spLocks noChangeArrowheads="1"/>
          </p:cNvSpPr>
          <p:nvPr/>
        </p:nvSpPr>
        <p:spPr bwMode="auto">
          <a:xfrm>
            <a:off x="3363913" y="6629400"/>
            <a:ext cx="412750" cy="261938"/>
          </a:xfrm>
          <a:prstGeom prst="rect">
            <a:avLst/>
          </a:prstGeom>
          <a:noFill/>
          <a:ln w="9525">
            <a:noFill/>
            <a:miter lim="800000"/>
            <a:headEnd/>
            <a:tailEnd/>
          </a:ln>
        </p:spPr>
        <p:txBody>
          <a:bodyPr>
            <a:spAutoFit/>
          </a:bodyPr>
          <a:lstStyle/>
          <a:p>
            <a:pPr>
              <a:spcBef>
                <a:spcPct val="50000"/>
              </a:spcBef>
            </a:pPr>
            <a:r>
              <a:rPr lang="fr-FR" sz="1100">
                <a:latin typeface="Arial" charset="0"/>
              </a:rPr>
              <a:t>6</a:t>
            </a:r>
          </a:p>
        </p:txBody>
      </p:sp>
      <p:sp>
        <p:nvSpPr>
          <p:cNvPr id="4102" name="Text Box 12"/>
          <p:cNvSpPr txBox="1">
            <a:spLocks noChangeArrowheads="1"/>
          </p:cNvSpPr>
          <p:nvPr/>
        </p:nvSpPr>
        <p:spPr bwMode="auto">
          <a:xfrm>
            <a:off x="61913" y="6629400"/>
            <a:ext cx="412750" cy="261938"/>
          </a:xfrm>
          <a:prstGeom prst="rect">
            <a:avLst/>
          </a:prstGeom>
          <a:noFill/>
          <a:ln w="9525">
            <a:noFill/>
            <a:miter lim="800000"/>
            <a:headEnd/>
            <a:tailEnd/>
          </a:ln>
        </p:spPr>
        <p:txBody>
          <a:bodyPr>
            <a:spAutoFit/>
          </a:bodyPr>
          <a:lstStyle/>
          <a:p>
            <a:pPr>
              <a:spcBef>
                <a:spcPct val="50000"/>
              </a:spcBef>
            </a:pPr>
            <a:r>
              <a:rPr lang="fr-FR" sz="1100">
                <a:latin typeface="Arial" charset="0"/>
              </a:rPr>
              <a:t>5</a:t>
            </a:r>
          </a:p>
        </p:txBody>
      </p:sp>
      <p:sp>
        <p:nvSpPr>
          <p:cNvPr id="30" name="Rechteck 29"/>
          <p:cNvSpPr/>
          <p:nvPr/>
        </p:nvSpPr>
        <p:spPr>
          <a:xfrm>
            <a:off x="6851650" y="1330325"/>
            <a:ext cx="2765425" cy="523220"/>
          </a:xfrm>
          <a:prstGeom prst="rect">
            <a:avLst/>
          </a:prstGeom>
        </p:spPr>
        <p:txBody>
          <a:bodyPr>
            <a:spAutoFit/>
          </a:bodyPr>
          <a:lstStyle/>
          <a:p>
            <a:pPr>
              <a:defRPr/>
            </a:pPr>
            <a:r>
              <a:rPr lang="fr-FR" sz="2800" b="1" dirty="0">
                <a:solidFill>
                  <a:srgbClr val="C00000"/>
                </a:solidFill>
                <a:latin typeface="Arial" charset="0"/>
              </a:rPr>
              <a:t>Milkrun</a:t>
            </a:r>
            <a:endParaRPr lang="de-DE" sz="1800" dirty="0">
              <a:solidFill>
                <a:srgbClr val="C00000"/>
              </a:solidFill>
              <a:cs typeface="+mn-cs"/>
            </a:endParaRPr>
          </a:p>
        </p:txBody>
      </p:sp>
      <p:sp>
        <p:nvSpPr>
          <p:cNvPr id="4104" name="Rectangle 39"/>
          <p:cNvSpPr>
            <a:spLocks noChangeArrowheads="1"/>
          </p:cNvSpPr>
          <p:nvPr/>
        </p:nvSpPr>
        <p:spPr bwMode="auto">
          <a:xfrm>
            <a:off x="0" y="-230188"/>
            <a:ext cx="184150" cy="460376"/>
          </a:xfrm>
          <a:prstGeom prst="rect">
            <a:avLst/>
          </a:prstGeom>
          <a:noFill/>
          <a:ln w="9525">
            <a:noFill/>
            <a:miter lim="800000"/>
            <a:headEnd/>
            <a:tailEnd/>
          </a:ln>
          <a:effectLst/>
        </p:spPr>
        <p:txBody>
          <a:bodyPr wrap="none" anchor="ctr">
            <a:spAutoFit/>
          </a:bodyPr>
          <a:lstStyle/>
          <a:p>
            <a:pPr eaLnBrk="1" hangingPunct="1"/>
            <a:endParaRPr lang="de-DE"/>
          </a:p>
        </p:txBody>
      </p:sp>
      <p:sp>
        <p:nvSpPr>
          <p:cNvPr id="60" name="Text Box 11"/>
          <p:cNvSpPr txBox="1">
            <a:spLocks noChangeArrowheads="1"/>
          </p:cNvSpPr>
          <p:nvPr/>
        </p:nvSpPr>
        <p:spPr bwMode="auto">
          <a:xfrm>
            <a:off x="3332820" y="230188"/>
            <a:ext cx="3060340" cy="4524315"/>
          </a:xfrm>
          <a:prstGeom prst="rect">
            <a:avLst/>
          </a:prstGeom>
          <a:solidFill>
            <a:srgbClr val="CCFF99"/>
          </a:solidFill>
          <a:ln>
            <a:noFill/>
            <a:headEnd/>
            <a:tailEnd/>
          </a:ln>
        </p:spPr>
        <p:style>
          <a:lnRef idx="2">
            <a:schemeClr val="dk1"/>
          </a:lnRef>
          <a:fillRef idx="1">
            <a:schemeClr val="lt1"/>
          </a:fillRef>
          <a:effectRef idx="0">
            <a:schemeClr val="dk1"/>
          </a:effectRef>
          <a:fontRef idx="minor">
            <a:schemeClr val="dk1"/>
          </a:fontRef>
        </p:style>
        <p:txBody>
          <a:bodyPr wrap="square">
            <a:spAutoFit/>
          </a:bodyPr>
          <a:lstStyle/>
          <a:p>
            <a:pPr eaLnBrk="1" hangingPunct="1">
              <a:defRPr/>
            </a:pPr>
            <a:r>
              <a:rPr lang="de-DE" sz="1600" b="1" dirty="0">
                <a:latin typeface="Arial" pitchFamily="34" charset="0"/>
                <a:cs typeface="Arial" pitchFamily="34" charset="0"/>
              </a:rPr>
              <a:t>Vorteile</a:t>
            </a:r>
          </a:p>
          <a:p>
            <a:pPr eaLnBrk="1" hangingPunct="1">
              <a:defRPr/>
            </a:pPr>
            <a:endParaRPr lang="de-DE" sz="1600" b="1" dirty="0">
              <a:latin typeface="Arial" pitchFamily="34" charset="0"/>
              <a:cs typeface="Arial" pitchFamily="34" charset="0"/>
            </a:endParaRPr>
          </a:p>
          <a:p>
            <a:pPr eaLnBrk="1" hangingPunct="1">
              <a:defRPr/>
            </a:pPr>
            <a:r>
              <a:rPr lang="de-DE" sz="1200" dirty="0">
                <a:latin typeface="Arial" pitchFamily="34" charset="0"/>
                <a:cs typeface="Arial" pitchFamily="34" charset="0"/>
              </a:rPr>
              <a:t>1- Reduzierung Werkverkehrs</a:t>
            </a:r>
          </a:p>
          <a:p>
            <a:pPr eaLnBrk="1" hangingPunct="1">
              <a:defRPr/>
            </a:pPr>
            <a:endParaRPr lang="de-DE" sz="1200" dirty="0">
              <a:latin typeface="Arial" pitchFamily="34" charset="0"/>
              <a:cs typeface="Arial" pitchFamily="34" charset="0"/>
            </a:endParaRPr>
          </a:p>
          <a:p>
            <a:pPr eaLnBrk="1" hangingPunct="1">
              <a:defRPr/>
            </a:pPr>
            <a:r>
              <a:rPr lang="de-DE" sz="1200" dirty="0">
                <a:latin typeface="Arial" pitchFamily="34" charset="0"/>
                <a:cs typeface="Arial" pitchFamily="34" charset="0"/>
              </a:rPr>
              <a:t>2- Nivellierung des täglichen Materialflusses.</a:t>
            </a:r>
          </a:p>
          <a:p>
            <a:pPr eaLnBrk="1" hangingPunct="1">
              <a:defRPr/>
            </a:pPr>
            <a:endParaRPr lang="de-DE" sz="1200" dirty="0">
              <a:latin typeface="Arial" pitchFamily="34" charset="0"/>
              <a:cs typeface="Arial" pitchFamily="34" charset="0"/>
            </a:endParaRPr>
          </a:p>
          <a:p>
            <a:pPr eaLnBrk="1" hangingPunct="1">
              <a:defRPr/>
            </a:pPr>
            <a:r>
              <a:rPr lang="de-DE" sz="1200" dirty="0">
                <a:latin typeface="Arial" pitchFamily="34" charset="0"/>
                <a:cs typeface="Arial" pitchFamily="34" charset="0"/>
              </a:rPr>
              <a:t>3- Reduzierung der Lose.</a:t>
            </a:r>
          </a:p>
          <a:p>
            <a:pPr eaLnBrk="1" hangingPunct="1">
              <a:defRPr/>
            </a:pPr>
            <a:endParaRPr lang="de-DE" sz="1200" dirty="0">
              <a:latin typeface="Arial" pitchFamily="34" charset="0"/>
              <a:cs typeface="Arial" pitchFamily="34" charset="0"/>
            </a:endParaRPr>
          </a:p>
          <a:p>
            <a:pPr eaLnBrk="1" hangingPunct="1">
              <a:defRPr/>
            </a:pPr>
            <a:r>
              <a:rPr lang="de-DE" sz="1200" dirty="0">
                <a:latin typeface="Arial" pitchFamily="34" charset="0"/>
                <a:cs typeface="Arial" pitchFamily="34" charset="0"/>
              </a:rPr>
              <a:t>4- Kostensenkung im Zusammenhang mit dem Materialtransport.</a:t>
            </a:r>
          </a:p>
          <a:p>
            <a:pPr eaLnBrk="1" hangingPunct="1">
              <a:defRPr/>
            </a:pPr>
            <a:endParaRPr lang="de-DE" sz="1200" dirty="0">
              <a:latin typeface="Arial" pitchFamily="34" charset="0"/>
              <a:cs typeface="Arial" pitchFamily="34" charset="0"/>
            </a:endParaRPr>
          </a:p>
          <a:p>
            <a:pPr eaLnBrk="1" hangingPunct="1">
              <a:defRPr/>
            </a:pPr>
            <a:r>
              <a:rPr lang="de-DE" sz="1200" dirty="0">
                <a:latin typeface="Arial" pitchFamily="34" charset="0"/>
                <a:cs typeface="Arial" pitchFamily="34" charset="0"/>
              </a:rPr>
              <a:t>5- Deutliche Reduzierung des Teileverlusts während des gesamten Prozesses.</a:t>
            </a:r>
          </a:p>
          <a:p>
            <a:pPr eaLnBrk="1" hangingPunct="1">
              <a:defRPr/>
            </a:pPr>
            <a:endParaRPr lang="de-DE" sz="1200" dirty="0">
              <a:latin typeface="Arial" pitchFamily="34" charset="0"/>
              <a:cs typeface="Arial" pitchFamily="34" charset="0"/>
            </a:endParaRPr>
          </a:p>
          <a:p>
            <a:pPr eaLnBrk="1" hangingPunct="1">
              <a:defRPr/>
            </a:pPr>
            <a:r>
              <a:rPr lang="de-DE" sz="1200" dirty="0">
                <a:latin typeface="Arial" pitchFamily="34" charset="0"/>
                <a:cs typeface="Arial" pitchFamily="34" charset="0"/>
              </a:rPr>
              <a:t>6- Weist die Teile an, die im Fertigungsauftrag festgelegte Reihenfolge der Vorgänge einzuhalten.</a:t>
            </a:r>
          </a:p>
          <a:p>
            <a:pPr eaLnBrk="1" hangingPunct="1">
              <a:defRPr/>
            </a:pPr>
            <a:endParaRPr lang="de-DE" sz="1200" dirty="0">
              <a:latin typeface="Arial" pitchFamily="34" charset="0"/>
              <a:cs typeface="Arial" pitchFamily="34" charset="0"/>
            </a:endParaRPr>
          </a:p>
          <a:p>
            <a:pPr eaLnBrk="1" hangingPunct="1">
              <a:spcBef>
                <a:spcPts val="0"/>
              </a:spcBef>
              <a:spcAft>
                <a:spcPts val="0"/>
              </a:spcAft>
              <a:defRPr/>
            </a:pPr>
            <a:r>
              <a:rPr lang="de-DE" sz="1200" dirty="0">
                <a:latin typeface="Arial" pitchFamily="34" charset="0"/>
                <a:cs typeface="Arial" pitchFamily="34" charset="0"/>
              </a:rPr>
              <a:t>7- Es ist nicht unbedingt ein finanzieller Aufwand erforderlich, mit Organisation und Standardisierung wird ein gutes</a:t>
            </a:r>
          </a:p>
          <a:p>
            <a:pPr eaLnBrk="1" hangingPunct="1">
              <a:spcBef>
                <a:spcPts val="0"/>
              </a:spcBef>
              <a:spcAft>
                <a:spcPts val="0"/>
              </a:spcAft>
              <a:defRPr/>
            </a:pPr>
            <a:r>
              <a:rPr lang="de-DE" sz="1200" dirty="0">
                <a:latin typeface="Arial" pitchFamily="34" charset="0"/>
                <a:cs typeface="Arial" pitchFamily="34" charset="0"/>
              </a:rPr>
              <a:t>Ergebnis erzielt</a:t>
            </a:r>
            <a:r>
              <a:rPr lang="de-DE" sz="1600" dirty="0">
                <a:latin typeface="Arial" pitchFamily="34" charset="0"/>
                <a:cs typeface="Arial" pitchFamily="34" charset="0"/>
              </a:rPr>
              <a:t>.</a:t>
            </a:r>
            <a:endParaRPr lang="de-DE" sz="1200" dirty="0">
              <a:latin typeface="Arial" pitchFamily="34" charset="0"/>
              <a:cs typeface="Arial" pitchFamily="34" charset="0"/>
            </a:endParaRPr>
          </a:p>
        </p:txBody>
      </p:sp>
      <p:sp>
        <p:nvSpPr>
          <p:cNvPr id="61" name="Text Box 11"/>
          <p:cNvSpPr txBox="1">
            <a:spLocks noChangeArrowheads="1"/>
          </p:cNvSpPr>
          <p:nvPr/>
        </p:nvSpPr>
        <p:spPr bwMode="auto">
          <a:xfrm>
            <a:off x="184150" y="222250"/>
            <a:ext cx="2968625" cy="5755422"/>
          </a:xfrm>
          <a:prstGeom prst="rect">
            <a:avLst/>
          </a:prstGeom>
          <a:solidFill>
            <a:srgbClr val="CCFF99"/>
          </a:solidFill>
          <a:ln>
            <a:noFill/>
            <a:headEnd/>
            <a:tailEnd/>
          </a:ln>
        </p:spPr>
        <p:style>
          <a:lnRef idx="2">
            <a:schemeClr val="dk1"/>
          </a:lnRef>
          <a:fillRef idx="1">
            <a:schemeClr val="lt1"/>
          </a:fillRef>
          <a:effectRef idx="0">
            <a:schemeClr val="dk1"/>
          </a:effectRef>
          <a:fontRef idx="minor">
            <a:schemeClr val="dk1"/>
          </a:fontRef>
        </p:style>
        <p:txBody>
          <a:bodyPr wrap="square">
            <a:spAutoFit/>
          </a:bodyPr>
          <a:lstStyle/>
          <a:p>
            <a:pPr eaLnBrk="1" hangingPunct="1">
              <a:defRPr/>
            </a:pPr>
            <a:r>
              <a:rPr lang="pt-BR" sz="1600" b="1" dirty="0">
                <a:latin typeface="Arial" pitchFamily="34" charset="0"/>
                <a:cs typeface="Arial" pitchFamily="34" charset="0"/>
              </a:rPr>
              <a:t>Prozess Milkrun</a:t>
            </a:r>
          </a:p>
          <a:p>
            <a:pPr eaLnBrk="1" hangingPunct="1">
              <a:defRPr/>
            </a:pPr>
            <a:endParaRPr lang="pt-BR" sz="1600" b="1" dirty="0">
              <a:latin typeface="Arial" pitchFamily="34" charset="0"/>
              <a:cs typeface="Arial" pitchFamily="34" charset="0"/>
            </a:endParaRPr>
          </a:p>
          <a:p>
            <a:pPr eaLnBrk="1" hangingPunct="1">
              <a:defRPr/>
            </a:pPr>
            <a:r>
              <a:rPr lang="pt-BR" sz="1200" dirty="0">
                <a:latin typeface="Arial" pitchFamily="34" charset="0"/>
                <a:cs typeface="Arial" pitchFamily="34" charset="0"/>
              </a:rPr>
              <a:t>1- </a:t>
            </a:r>
            <a:r>
              <a:rPr lang="de-DE" sz="1200" dirty="0">
                <a:latin typeface="Arial" pitchFamily="34" charset="0"/>
                <a:cs typeface="Arial" pitchFamily="34" charset="0"/>
              </a:rPr>
              <a:t>Als Vorbild des Milkrun-Prinzips diente der traditionelle Milchjunge in Amerika und England, der eine Milchflasche nur dann bereitstellte, wenn er eine leere Flasche mitnehmen konnte. So konnte sichergestellt werden, dass nie zu viel Milch im Haus war und schlecht werden konnte.</a:t>
            </a:r>
          </a:p>
          <a:p>
            <a:pPr eaLnBrk="1" hangingPunct="1">
              <a:defRPr/>
            </a:pPr>
            <a:endParaRPr lang="pt-BR" sz="1200" dirty="0">
              <a:latin typeface="Arial" pitchFamily="34" charset="0"/>
              <a:cs typeface="Arial" pitchFamily="34" charset="0"/>
            </a:endParaRPr>
          </a:p>
          <a:p>
            <a:pPr eaLnBrk="1" hangingPunct="1">
              <a:defRPr/>
            </a:pPr>
            <a:r>
              <a:rPr lang="pt-BR" sz="1200" dirty="0">
                <a:latin typeface="Arial" pitchFamily="34" charset="0"/>
                <a:cs typeface="Arial" pitchFamily="34" charset="0"/>
              </a:rPr>
              <a:t>2- </a:t>
            </a:r>
            <a:r>
              <a:rPr lang="de-DE" sz="1200" dirty="0">
                <a:latin typeface="Arial" pitchFamily="34" charset="0"/>
                <a:cs typeface="Arial" pitchFamily="34" charset="0"/>
              </a:rPr>
              <a:t>Das Konzept beruht auf der Grundidee, dass nur das Material in der Menge wieder aufgefüllt wird, wie es verbraucht worden ist. Die Losgröße wird hierzu einmalig festgelegt (eine Milchflasche) und gegebenenfalls durch Signalkarten (Kanban) gesteuert. Der Wiederbeschaffungszyklus und die Route sind ebenfalls im Vorfeld festgelegt (ähnlich einem Busfahrplan).</a:t>
            </a:r>
          </a:p>
          <a:p>
            <a:pPr eaLnBrk="1" hangingPunct="1">
              <a:defRPr/>
            </a:pPr>
            <a:endParaRPr lang="de-DE" sz="1200" dirty="0">
              <a:latin typeface="Arial" pitchFamily="34" charset="0"/>
              <a:cs typeface="Arial" pitchFamily="34" charset="0"/>
            </a:endParaRPr>
          </a:p>
          <a:p>
            <a:pPr eaLnBrk="1" hangingPunct="1">
              <a:defRPr/>
            </a:pPr>
            <a:r>
              <a:rPr lang="pt-BR" sz="1200" dirty="0">
                <a:latin typeface="Arial" pitchFamily="34" charset="0"/>
                <a:cs typeface="Arial" pitchFamily="34" charset="0"/>
              </a:rPr>
              <a:t> 3- </a:t>
            </a:r>
            <a:r>
              <a:rPr lang="de-DE" sz="1200" dirty="0">
                <a:latin typeface="Arial" pitchFamily="34" charset="0"/>
                <a:cs typeface="Arial" pitchFamily="34" charset="0"/>
              </a:rPr>
              <a:t>Diese Methode ermöglicht es, Lagerbestände zu reduzieren, die Produktionszeit zu optimieren, die Wartezeit zu verkürzen, weniger Umschlaggeräte zu verwenden, den Fabrikverkehr zu reduzieren, den Materialempfangsfluss zu nivellieren und geplante Lieferungen durchzuführen.</a:t>
            </a:r>
            <a:endParaRPr lang="de-DE" sz="1200" b="1" dirty="0">
              <a:latin typeface="Arial" pitchFamily="34" charset="0"/>
              <a:cs typeface="Arial" pitchFamily="34" charset="0"/>
            </a:endParaRPr>
          </a:p>
        </p:txBody>
      </p:sp>
      <p:grpSp>
        <p:nvGrpSpPr>
          <p:cNvPr id="4110" name="Group 61"/>
          <p:cNvGrpSpPr>
            <a:grpSpLocks/>
          </p:cNvGrpSpPr>
          <p:nvPr/>
        </p:nvGrpSpPr>
        <p:grpSpPr bwMode="auto">
          <a:xfrm>
            <a:off x="8913813" y="835025"/>
            <a:ext cx="677862" cy="415925"/>
            <a:chOff x="1071563" y="1785938"/>
            <a:chExt cx="7000875" cy="4572000"/>
          </a:xfrm>
        </p:grpSpPr>
        <p:sp>
          <p:nvSpPr>
            <p:cNvPr id="31" name="Rectangle 2"/>
            <p:cNvSpPr>
              <a:spLocks noChangeArrowheads="1"/>
            </p:cNvSpPr>
            <p:nvPr>
              <p:custDataLst>
                <p:tags r:id="rId1"/>
              </p:custDataLst>
            </p:nvPr>
          </p:nvSpPr>
          <p:spPr bwMode="auto">
            <a:xfrm>
              <a:off x="1858547" y="3007465"/>
              <a:ext cx="1705132" cy="2635013"/>
            </a:xfrm>
            <a:prstGeom prst="rect">
              <a:avLst/>
            </a:prstGeom>
            <a:solidFill>
              <a:sysClr val="window" lastClr="FFFFFF"/>
            </a:solidFill>
            <a:ln w="9525">
              <a:solidFill>
                <a:sysClr val="windowText" lastClr="000000"/>
              </a:solidFill>
              <a:miter lim="800000"/>
              <a:headEnd/>
              <a:tailEnd/>
            </a:ln>
          </p:spPr>
          <p:txBody>
            <a:bodyPr wrap="none" lIns="90000" tIns="46800" rIns="90000" bIns="46800" anchor="ctr"/>
            <a:lstStyle/>
            <a:p>
              <a:pPr algn="ctr" eaLnBrk="1" fontAlgn="auto" hangingPunct="1">
                <a:spcBef>
                  <a:spcPts val="0"/>
                </a:spcBef>
                <a:spcAft>
                  <a:spcPts val="0"/>
                </a:spcAft>
                <a:defRPr/>
              </a:pPr>
              <a:endParaRPr lang="en-GB" sz="1800" kern="0" dirty="0">
                <a:solidFill>
                  <a:srgbClr val="000000"/>
                </a:solidFill>
              </a:endParaRPr>
            </a:p>
          </p:txBody>
        </p:sp>
        <p:sp>
          <p:nvSpPr>
            <p:cNvPr id="32" name="Rectangle 16"/>
            <p:cNvSpPr>
              <a:spLocks noChangeArrowheads="1"/>
            </p:cNvSpPr>
            <p:nvPr>
              <p:custDataLst>
                <p:tags r:id="rId2"/>
              </p:custDataLst>
            </p:nvPr>
          </p:nvSpPr>
          <p:spPr bwMode="auto">
            <a:xfrm>
              <a:off x="1924129" y="3007465"/>
              <a:ext cx="1573968" cy="2635013"/>
            </a:xfrm>
            <a:prstGeom prst="rect">
              <a:avLst/>
            </a:prstGeom>
            <a:solidFill>
              <a:srgbClr val="CC0000"/>
            </a:solidFill>
            <a:ln w="9525" algn="ctr">
              <a:solidFill>
                <a:srgbClr val="505050"/>
              </a:solidFill>
              <a:miter lim="800000"/>
              <a:headEnd/>
              <a:tailEnd/>
            </a:ln>
          </p:spPr>
          <p:txBody>
            <a:bodyPr anchor="ctr"/>
            <a:lstStyle/>
            <a:p>
              <a:pPr marL="0" lvl="2" indent="3175" algn="ctr" eaLnBrk="1" fontAlgn="auto" hangingPunct="1">
                <a:lnSpc>
                  <a:spcPct val="90000"/>
                </a:lnSpc>
                <a:spcBef>
                  <a:spcPct val="40000"/>
                </a:spcBef>
                <a:spcAft>
                  <a:spcPts val="0"/>
                </a:spcAft>
                <a:buClr>
                  <a:srgbClr val="D9D9D9"/>
                </a:buClr>
                <a:defRPr/>
              </a:pPr>
              <a:endParaRPr lang="en-GB" sz="1800" b="1" kern="0" dirty="0">
                <a:solidFill>
                  <a:srgbClr val="000000"/>
                </a:solidFill>
              </a:endParaRPr>
            </a:p>
          </p:txBody>
        </p:sp>
        <p:sp>
          <p:nvSpPr>
            <p:cNvPr id="33" name="Rectangle 6"/>
            <p:cNvSpPr>
              <a:spLocks noChangeArrowheads="1"/>
            </p:cNvSpPr>
            <p:nvPr>
              <p:custDataLst>
                <p:tags r:id="rId3"/>
              </p:custDataLst>
            </p:nvPr>
          </p:nvSpPr>
          <p:spPr bwMode="auto">
            <a:xfrm>
              <a:off x="1071563" y="5851882"/>
              <a:ext cx="7000875" cy="506056"/>
            </a:xfrm>
            <a:prstGeom prst="rect">
              <a:avLst/>
            </a:prstGeom>
            <a:solidFill>
              <a:sysClr val="window" lastClr="FFFFFF">
                <a:lumMod val="85000"/>
              </a:sysClr>
            </a:solidFill>
            <a:ln w="9525" cap="flat" cmpd="sng" algn="ctr">
              <a:solidFill>
                <a:srgbClr val="505050"/>
              </a:solidFill>
              <a:prstDash val="solid"/>
              <a:miter lim="800000"/>
              <a:headEnd type="none" w="med" len="med"/>
              <a:tailEnd type="none" w="med" len="med"/>
            </a:ln>
            <a:effectLst/>
          </p:spPr>
          <p:txBody>
            <a:bodyPr lIns="90000" anchor="ctr"/>
            <a:lstStyle/>
            <a:p>
              <a:pPr marL="1588" lvl="1" algn="ctr" eaLnBrk="1" fontAlgn="auto" hangingPunct="1">
                <a:spcBef>
                  <a:spcPct val="40000"/>
                </a:spcBef>
                <a:spcAft>
                  <a:spcPts val="0"/>
                </a:spcAft>
                <a:defRPr/>
              </a:pPr>
              <a:endParaRPr lang="en-GB" sz="1800" kern="0" dirty="0">
                <a:solidFill>
                  <a:sysClr val="windowText" lastClr="000000"/>
                </a:solidFill>
              </a:endParaRPr>
            </a:p>
          </p:txBody>
        </p:sp>
        <p:sp>
          <p:nvSpPr>
            <p:cNvPr id="34" name="AutoShape 7"/>
            <p:cNvSpPr>
              <a:spLocks noChangeArrowheads="1"/>
            </p:cNvSpPr>
            <p:nvPr/>
          </p:nvSpPr>
          <p:spPr bwMode="auto">
            <a:xfrm rot="16200000">
              <a:off x="4074662" y="-1217161"/>
              <a:ext cx="994677" cy="7000875"/>
            </a:xfrm>
            <a:prstGeom prst="homePlate">
              <a:avLst>
                <a:gd name="adj" fmla="val 68019"/>
              </a:avLst>
            </a:prstGeom>
            <a:solidFill>
              <a:sysClr val="window" lastClr="FFFFFF">
                <a:lumMod val="85000"/>
              </a:sysClr>
            </a:solidFill>
            <a:ln w="9525">
              <a:solidFill>
                <a:srgbClr val="505050"/>
              </a:solidFill>
              <a:miter lim="800000"/>
              <a:headEnd/>
              <a:tailEnd/>
            </a:ln>
            <a:effectLst/>
          </p:spPr>
          <p:txBody>
            <a:bodyPr vert="eaVert" wrap="none" lIns="90000" tIns="46800" rIns="90000" bIns="46800" anchor="ctr"/>
            <a:lstStyle/>
            <a:p>
              <a:pPr algn="ctr" eaLnBrk="1" fontAlgn="auto" hangingPunct="1">
                <a:spcBef>
                  <a:spcPct val="40000"/>
                </a:spcBef>
                <a:spcAft>
                  <a:spcPts val="0"/>
                </a:spcAft>
                <a:defRPr/>
              </a:pPr>
              <a:endParaRPr lang="en-GB" sz="1600" b="1" kern="0" dirty="0">
                <a:solidFill>
                  <a:sysClr val="windowText" lastClr="000000"/>
                </a:solidFill>
              </a:endParaRPr>
            </a:p>
          </p:txBody>
        </p:sp>
        <p:sp>
          <p:nvSpPr>
            <p:cNvPr id="35" name="Rectangle 8"/>
            <p:cNvSpPr>
              <a:spLocks noChangeArrowheads="1"/>
            </p:cNvSpPr>
            <p:nvPr>
              <p:custDataLst>
                <p:tags r:id="rId4"/>
              </p:custDataLst>
            </p:nvPr>
          </p:nvSpPr>
          <p:spPr bwMode="auto">
            <a:xfrm>
              <a:off x="1792965" y="2780615"/>
              <a:ext cx="1852687" cy="226849"/>
            </a:xfrm>
            <a:prstGeom prst="rect">
              <a:avLst/>
            </a:prstGeom>
            <a:solidFill>
              <a:sysClr val="window" lastClr="FFFFFF"/>
            </a:solidFill>
            <a:ln w="9525" algn="ctr">
              <a:solidFill>
                <a:srgbClr val="505050"/>
              </a:solidFill>
              <a:miter lim="800000"/>
              <a:headEnd/>
              <a:tailEnd/>
            </a:ln>
          </p:spPr>
          <p:txBody>
            <a:bodyPr wrap="none" lIns="90000" tIns="46800" rIns="90000" bIns="46800" anchor="ctr"/>
            <a:lstStyle/>
            <a:p>
              <a:pPr algn="ctr" eaLnBrk="1" fontAlgn="auto" hangingPunct="1">
                <a:spcBef>
                  <a:spcPts val="0"/>
                </a:spcBef>
                <a:spcAft>
                  <a:spcPts val="0"/>
                </a:spcAft>
                <a:defRPr/>
              </a:pPr>
              <a:endParaRPr lang="en-GB" sz="1800" kern="0" dirty="0">
                <a:solidFill>
                  <a:srgbClr val="000000"/>
                </a:solidFill>
              </a:endParaRPr>
            </a:p>
          </p:txBody>
        </p:sp>
        <p:sp>
          <p:nvSpPr>
            <p:cNvPr id="36" name="Rectangle 9"/>
            <p:cNvSpPr>
              <a:spLocks noChangeArrowheads="1"/>
            </p:cNvSpPr>
            <p:nvPr>
              <p:custDataLst>
                <p:tags r:id="rId5"/>
              </p:custDataLst>
            </p:nvPr>
          </p:nvSpPr>
          <p:spPr bwMode="auto">
            <a:xfrm>
              <a:off x="1792965" y="5642478"/>
              <a:ext cx="1852687" cy="209405"/>
            </a:xfrm>
            <a:prstGeom prst="rect">
              <a:avLst/>
            </a:prstGeom>
            <a:solidFill>
              <a:sysClr val="window" lastClr="FFFFFF"/>
            </a:solidFill>
            <a:ln w="9525" algn="ctr">
              <a:solidFill>
                <a:srgbClr val="505050"/>
              </a:solidFill>
              <a:miter lim="800000"/>
              <a:headEnd/>
              <a:tailEnd/>
            </a:ln>
          </p:spPr>
          <p:txBody>
            <a:bodyPr wrap="none" lIns="90000" tIns="46800" rIns="90000" bIns="46800" anchor="ctr"/>
            <a:lstStyle/>
            <a:p>
              <a:pPr algn="ctr" eaLnBrk="1" fontAlgn="auto" hangingPunct="1">
                <a:spcBef>
                  <a:spcPts val="0"/>
                </a:spcBef>
                <a:spcAft>
                  <a:spcPts val="0"/>
                </a:spcAft>
                <a:defRPr/>
              </a:pPr>
              <a:endParaRPr lang="en-GB" sz="1800" kern="0" dirty="0">
                <a:solidFill>
                  <a:srgbClr val="000000"/>
                </a:solidFill>
              </a:endParaRPr>
            </a:p>
          </p:txBody>
        </p:sp>
        <p:sp>
          <p:nvSpPr>
            <p:cNvPr id="37" name="Rectangle 2"/>
            <p:cNvSpPr>
              <a:spLocks noChangeArrowheads="1"/>
            </p:cNvSpPr>
            <p:nvPr>
              <p:custDataLst>
                <p:tags r:id="rId6"/>
              </p:custDataLst>
            </p:nvPr>
          </p:nvSpPr>
          <p:spPr bwMode="auto">
            <a:xfrm>
              <a:off x="5563931" y="3007465"/>
              <a:ext cx="1721523" cy="2635013"/>
            </a:xfrm>
            <a:prstGeom prst="rect">
              <a:avLst/>
            </a:prstGeom>
            <a:solidFill>
              <a:sysClr val="window" lastClr="FFFFFF"/>
            </a:solidFill>
            <a:ln w="9525">
              <a:solidFill>
                <a:sysClr val="windowText" lastClr="000000"/>
              </a:solidFill>
              <a:miter lim="800000"/>
              <a:headEnd/>
              <a:tailEnd/>
            </a:ln>
          </p:spPr>
          <p:txBody>
            <a:bodyPr wrap="none" lIns="90000" tIns="46800" rIns="90000" bIns="46800" anchor="ctr"/>
            <a:lstStyle/>
            <a:p>
              <a:pPr algn="ctr" eaLnBrk="1" fontAlgn="auto" hangingPunct="1">
                <a:spcBef>
                  <a:spcPts val="0"/>
                </a:spcBef>
                <a:spcAft>
                  <a:spcPts val="0"/>
                </a:spcAft>
                <a:defRPr/>
              </a:pPr>
              <a:endParaRPr lang="en-GB" sz="1800" kern="0" dirty="0">
                <a:solidFill>
                  <a:srgbClr val="000000"/>
                </a:solidFill>
              </a:endParaRPr>
            </a:p>
          </p:txBody>
        </p:sp>
        <p:sp>
          <p:nvSpPr>
            <p:cNvPr id="38" name="Rectangle 29"/>
            <p:cNvSpPr>
              <a:spLocks noChangeArrowheads="1"/>
            </p:cNvSpPr>
            <p:nvPr>
              <p:custDataLst>
                <p:tags r:id="rId7"/>
              </p:custDataLst>
            </p:nvPr>
          </p:nvSpPr>
          <p:spPr bwMode="auto">
            <a:xfrm>
              <a:off x="5645903" y="3007465"/>
              <a:ext cx="1573968" cy="2635013"/>
            </a:xfrm>
            <a:prstGeom prst="rect">
              <a:avLst/>
            </a:prstGeom>
            <a:solidFill>
              <a:sysClr val="window" lastClr="FFFFFF"/>
            </a:solidFill>
            <a:ln w="9525" algn="ctr">
              <a:solidFill>
                <a:srgbClr val="505050"/>
              </a:solidFill>
              <a:miter lim="800000"/>
              <a:headEnd/>
              <a:tailEnd/>
            </a:ln>
          </p:spPr>
          <p:txBody>
            <a:bodyPr anchor="ctr"/>
            <a:lstStyle/>
            <a:p>
              <a:pPr marL="0" lvl="2" indent="3175" algn="ctr" eaLnBrk="1" fontAlgn="auto" hangingPunct="1">
                <a:lnSpc>
                  <a:spcPct val="90000"/>
                </a:lnSpc>
                <a:spcBef>
                  <a:spcPct val="40000"/>
                </a:spcBef>
                <a:spcAft>
                  <a:spcPts val="0"/>
                </a:spcAft>
                <a:buClr>
                  <a:srgbClr val="D9D9D9"/>
                </a:buClr>
                <a:defRPr/>
              </a:pPr>
              <a:endParaRPr lang="en-GB" sz="1800" b="1" kern="0" dirty="0">
                <a:solidFill>
                  <a:srgbClr val="000000"/>
                </a:solidFill>
              </a:endParaRPr>
            </a:p>
          </p:txBody>
        </p:sp>
        <p:sp>
          <p:nvSpPr>
            <p:cNvPr id="39" name="Rectangle 8"/>
            <p:cNvSpPr>
              <a:spLocks noChangeArrowheads="1"/>
            </p:cNvSpPr>
            <p:nvPr>
              <p:custDataLst>
                <p:tags r:id="rId8"/>
              </p:custDataLst>
            </p:nvPr>
          </p:nvSpPr>
          <p:spPr bwMode="auto">
            <a:xfrm>
              <a:off x="5498349" y="2780615"/>
              <a:ext cx="1852687" cy="226849"/>
            </a:xfrm>
            <a:prstGeom prst="rect">
              <a:avLst/>
            </a:prstGeom>
            <a:solidFill>
              <a:sysClr val="window" lastClr="FFFFFF"/>
            </a:solidFill>
            <a:ln w="9525" algn="ctr">
              <a:solidFill>
                <a:srgbClr val="505050"/>
              </a:solidFill>
              <a:miter lim="800000"/>
              <a:headEnd/>
              <a:tailEnd/>
            </a:ln>
          </p:spPr>
          <p:txBody>
            <a:bodyPr wrap="none" lIns="90000" tIns="46800" rIns="90000" bIns="46800" anchor="ctr"/>
            <a:lstStyle/>
            <a:p>
              <a:pPr algn="ctr" eaLnBrk="1" fontAlgn="auto" hangingPunct="1">
                <a:spcBef>
                  <a:spcPts val="0"/>
                </a:spcBef>
                <a:spcAft>
                  <a:spcPts val="0"/>
                </a:spcAft>
                <a:defRPr/>
              </a:pPr>
              <a:endParaRPr lang="en-GB" sz="1800" kern="0" dirty="0">
                <a:solidFill>
                  <a:srgbClr val="000000"/>
                </a:solidFill>
              </a:endParaRPr>
            </a:p>
          </p:txBody>
        </p:sp>
        <p:sp>
          <p:nvSpPr>
            <p:cNvPr id="40" name="Rectangle 9"/>
            <p:cNvSpPr>
              <a:spLocks noChangeArrowheads="1"/>
            </p:cNvSpPr>
            <p:nvPr>
              <p:custDataLst>
                <p:tags r:id="rId9"/>
              </p:custDataLst>
            </p:nvPr>
          </p:nvSpPr>
          <p:spPr bwMode="auto">
            <a:xfrm>
              <a:off x="5498349" y="5642478"/>
              <a:ext cx="1852687" cy="209405"/>
            </a:xfrm>
            <a:prstGeom prst="rect">
              <a:avLst/>
            </a:prstGeom>
            <a:solidFill>
              <a:sysClr val="window" lastClr="FFFFFF"/>
            </a:solidFill>
            <a:ln w="9525" algn="ctr">
              <a:solidFill>
                <a:srgbClr val="505050"/>
              </a:solidFill>
              <a:miter lim="800000"/>
              <a:headEnd/>
              <a:tailEnd/>
            </a:ln>
          </p:spPr>
          <p:txBody>
            <a:bodyPr wrap="none" lIns="90000" tIns="46800" rIns="90000" bIns="46800" anchor="ctr"/>
            <a:lstStyle/>
            <a:p>
              <a:pPr algn="ctr" eaLnBrk="1" fontAlgn="auto" hangingPunct="1">
                <a:spcBef>
                  <a:spcPts val="0"/>
                </a:spcBef>
                <a:spcAft>
                  <a:spcPts val="0"/>
                </a:spcAft>
                <a:defRPr/>
              </a:pPr>
              <a:endParaRPr lang="en-GB" sz="1800" kern="0" dirty="0">
                <a:solidFill>
                  <a:srgbClr val="000000"/>
                </a:solidFill>
              </a:endParaRPr>
            </a:p>
          </p:txBody>
        </p:sp>
      </p:grpSp>
      <p:sp>
        <p:nvSpPr>
          <p:cNvPr id="41" name="Curved Left Arrow 13"/>
          <p:cNvSpPr>
            <a:spLocks noChangeArrowheads="1"/>
          </p:cNvSpPr>
          <p:nvPr/>
        </p:nvSpPr>
        <p:spPr bwMode="auto">
          <a:xfrm rot="10800000">
            <a:off x="9097963" y="973138"/>
            <a:ext cx="139700" cy="180975"/>
          </a:xfrm>
          <a:prstGeom prst="curvedLeftArrow">
            <a:avLst>
              <a:gd name="adj1" fmla="val 24848"/>
              <a:gd name="adj2" fmla="val 49701"/>
              <a:gd name="adj3" fmla="val 25000"/>
            </a:avLst>
          </a:prstGeom>
          <a:solidFill>
            <a:sysClr val="window" lastClr="FFFFFF"/>
          </a:solidFill>
          <a:ln w="9525" algn="ctr">
            <a:solidFill>
              <a:sysClr val="windowText" lastClr="000000"/>
            </a:solidFill>
            <a:round/>
            <a:headEnd/>
            <a:tailEnd/>
          </a:ln>
        </p:spPr>
        <p:txBody>
          <a:bodyPr lIns="90000" tIns="46800" rIns="90000" bIns="46800" anchor="ctr"/>
          <a:lstStyle/>
          <a:p>
            <a:pPr eaLnBrk="1" fontAlgn="auto" hangingPunct="1">
              <a:lnSpc>
                <a:spcPct val="90000"/>
              </a:lnSpc>
              <a:spcBef>
                <a:spcPts val="0"/>
              </a:spcBef>
              <a:spcAft>
                <a:spcPts val="0"/>
              </a:spcAft>
              <a:defRPr/>
            </a:pPr>
            <a:endParaRPr lang="en-US" sz="1800" kern="0" dirty="0">
              <a:solidFill>
                <a:sysClr val="windowText" lastClr="000000"/>
              </a:solidFill>
            </a:endParaRPr>
          </a:p>
        </p:txBody>
      </p:sp>
      <p:sp>
        <p:nvSpPr>
          <p:cNvPr id="42" name="Curved Left Arrow 13"/>
          <p:cNvSpPr>
            <a:spLocks noChangeArrowheads="1"/>
          </p:cNvSpPr>
          <p:nvPr/>
        </p:nvSpPr>
        <p:spPr bwMode="auto">
          <a:xfrm rot="10800000" flipH="1" flipV="1">
            <a:off x="9261475" y="958850"/>
            <a:ext cx="142875" cy="180975"/>
          </a:xfrm>
          <a:prstGeom prst="curvedLeftArrow">
            <a:avLst>
              <a:gd name="adj1" fmla="val 24981"/>
              <a:gd name="adj2" fmla="val 49975"/>
              <a:gd name="adj3" fmla="val 25000"/>
            </a:avLst>
          </a:prstGeom>
          <a:solidFill>
            <a:sysClr val="window" lastClr="FFFFFF"/>
          </a:solidFill>
          <a:ln w="9525" algn="ctr">
            <a:solidFill>
              <a:sysClr val="windowText" lastClr="000000"/>
            </a:solidFill>
            <a:round/>
            <a:headEnd/>
            <a:tailEnd/>
          </a:ln>
        </p:spPr>
        <p:txBody>
          <a:bodyPr lIns="90000" tIns="46800" rIns="90000" bIns="46800" anchor="ctr"/>
          <a:lstStyle/>
          <a:p>
            <a:pPr eaLnBrk="1" fontAlgn="auto" hangingPunct="1">
              <a:lnSpc>
                <a:spcPct val="90000"/>
              </a:lnSpc>
              <a:spcBef>
                <a:spcPts val="0"/>
              </a:spcBef>
              <a:spcAft>
                <a:spcPts val="0"/>
              </a:spcAft>
              <a:defRPr/>
            </a:pPr>
            <a:endParaRPr lang="en-US" sz="1800" kern="0" dirty="0">
              <a:solidFill>
                <a:sysClr val="windowText" lastClr="000000"/>
              </a:solidFill>
            </a:endParaRPr>
          </a:p>
        </p:txBody>
      </p:sp>
      <p:sp>
        <p:nvSpPr>
          <p:cNvPr id="4114" name="Rechteck 2"/>
          <p:cNvSpPr>
            <a:spLocks noChangeArrowheads="1"/>
          </p:cNvSpPr>
          <p:nvPr/>
        </p:nvSpPr>
        <p:spPr bwMode="auto">
          <a:xfrm>
            <a:off x="7158038" y="2470150"/>
            <a:ext cx="1755775" cy="428625"/>
          </a:xfrm>
          <a:prstGeom prst="rect">
            <a:avLst/>
          </a:prstGeom>
          <a:solidFill>
            <a:schemeClr val="bg1"/>
          </a:solidFill>
          <a:ln w="9525" algn="ctr">
            <a:solidFill>
              <a:schemeClr val="bg1"/>
            </a:solidFill>
            <a:round/>
            <a:headEnd/>
            <a:tailEnd/>
          </a:ln>
        </p:spPr>
        <p:txBody>
          <a:bodyPr/>
          <a:lstStyle/>
          <a:p>
            <a:endParaRPr lang="pt-BR"/>
          </a:p>
        </p:txBody>
      </p:sp>
      <p:pic>
        <p:nvPicPr>
          <p:cNvPr id="3" name="Grafik 2">
            <a:extLst>
              <a:ext uri="{FF2B5EF4-FFF2-40B4-BE49-F238E27FC236}">
                <a16:creationId xmlns:a16="http://schemas.microsoft.com/office/drawing/2014/main" id="{191C3510-74BD-4711-91CE-E0DBD5B70B6E}"/>
              </a:ext>
            </a:extLst>
          </p:cNvPr>
          <p:cNvPicPr>
            <a:picLocks noChangeAspect="1"/>
          </p:cNvPicPr>
          <p:nvPr/>
        </p:nvPicPr>
        <p:blipFill>
          <a:blip r:embed="rId12"/>
          <a:stretch>
            <a:fillRect/>
          </a:stretch>
        </p:blipFill>
        <p:spPr>
          <a:xfrm>
            <a:off x="6666704" y="3071853"/>
            <a:ext cx="2898357" cy="1752302"/>
          </a:xfrm>
          <a:prstGeom prst="rect">
            <a:avLst/>
          </a:prstGeom>
        </p:spPr>
      </p:pic>
      <p:sp>
        <p:nvSpPr>
          <p:cNvPr id="28" name="Rechteck 1">
            <a:extLst>
              <a:ext uri="{FF2B5EF4-FFF2-40B4-BE49-F238E27FC236}">
                <a16:creationId xmlns:a16="http://schemas.microsoft.com/office/drawing/2014/main" id="{F5ED8172-514C-44EC-8EEB-956AF77D4718}"/>
              </a:ext>
            </a:extLst>
          </p:cNvPr>
          <p:cNvSpPr>
            <a:spLocks noChangeArrowheads="1"/>
          </p:cNvSpPr>
          <p:nvPr/>
        </p:nvSpPr>
        <p:spPr bwMode="auto">
          <a:xfrm>
            <a:off x="6892925" y="149225"/>
            <a:ext cx="27781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e-DE" altLang="de-DE" sz="2000" b="1" dirty="0">
                <a:solidFill>
                  <a:srgbClr val="005DA2"/>
                </a:solidFill>
                <a:latin typeface="Arial" panose="020B0604020202020204" pitchFamily="34" charset="0"/>
                <a:cs typeface="Times New Roman" panose="02020603050405020304" pitchFamily="18" charset="0"/>
              </a:rPr>
              <a:t>FROMM Engineering </a:t>
            </a:r>
            <a:endParaRPr lang="de-DE" altLang="de-DE"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72D2B84A-A434-409E-B0F8-9DE5794CF44B}"/>
              </a:ext>
            </a:extLst>
          </p:cNvPr>
          <p:cNvPicPr>
            <a:picLocks noChangeAspect="1"/>
          </p:cNvPicPr>
          <p:nvPr/>
        </p:nvPicPr>
        <p:blipFill>
          <a:blip r:embed="rId3"/>
          <a:stretch>
            <a:fillRect/>
          </a:stretch>
        </p:blipFill>
        <p:spPr>
          <a:xfrm>
            <a:off x="128587" y="538162"/>
            <a:ext cx="9648825" cy="5781675"/>
          </a:xfrm>
          <a:prstGeom prst="rect">
            <a:avLst/>
          </a:prstGeom>
        </p:spPr>
      </p:pic>
    </p:spTree>
    <p:extLst>
      <p:ext uri="{BB962C8B-B14F-4D97-AF65-F5344CB8AC3E}">
        <p14:creationId xmlns:p14="http://schemas.microsoft.com/office/powerpoint/2010/main" val="237139468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FILLTRANSPARENCY" val="0"/>
  <p:tag name="FONTCOLOR" val="0"/>
  <p:tag name="HIDDEN" val="False"/>
</p:tagLst>
</file>

<file path=ppt/tags/tag2.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3.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4.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5.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6.xml><?xml version="1.0" encoding="utf-8"?>
<p:tagLst xmlns:a="http://schemas.openxmlformats.org/drawingml/2006/main" xmlns:r="http://schemas.openxmlformats.org/officeDocument/2006/relationships" xmlns:p="http://schemas.openxmlformats.org/presentationml/2006/main">
  <p:tag name="FILLTRANSPARENCY" val="0"/>
  <p:tag name="FONTCOLOR" val="0"/>
  <p:tag name="HIDDEN" val="False"/>
</p:tagLst>
</file>

<file path=ppt/tags/tag7.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8.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9.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heme/theme1.xml><?xml version="1.0" encoding="utf-8"?>
<a:theme xmlns:a="http://schemas.openxmlformats.org/drawingml/2006/main" name="Larissa-Design">
  <a:themeElements>
    <a:clrScheme name="Larissa-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224</Words>
  <Application>Microsoft Office PowerPoint</Application>
  <PresentationFormat>A4-Papier (210 x 297 mm)</PresentationFormat>
  <Paragraphs>30</Paragraphs>
  <Slides>2</Slides>
  <Notes>2</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vt:i4>
      </vt:variant>
    </vt:vector>
  </HeadingPairs>
  <TitlesOfParts>
    <vt:vector size="6" baseType="lpstr">
      <vt:lpstr>Arial</vt:lpstr>
      <vt:lpstr>Calibri</vt:lpstr>
      <vt:lpstr>Times New Roman</vt:lpstr>
      <vt:lpstr>Larissa-Design</vt:lpstr>
      <vt:lpstr>PowerPoint-Präsentation</vt:lpstr>
      <vt:lpstr>PowerPoint-Präsentation</vt:lpstr>
    </vt:vector>
  </TitlesOfParts>
  <Company>TECAFILTRES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Aucun titre de diapositive</dc:title>
  <dc:creator>TECAFILTRES</dc:creator>
  <cp:lastModifiedBy>Carlo Fromm</cp:lastModifiedBy>
  <cp:revision>170</cp:revision>
  <cp:lastPrinted>2019-03-12T20:05:42Z</cp:lastPrinted>
  <dcterms:created xsi:type="dcterms:W3CDTF">2002-02-05T04:13:16Z</dcterms:created>
  <dcterms:modified xsi:type="dcterms:W3CDTF">2020-01-04T16:00:32Z</dcterms:modified>
</cp:coreProperties>
</file>